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1" r:id="rId5"/>
    <p:sldId id="284" r:id="rId6"/>
    <p:sldId id="270" r:id="rId7"/>
    <p:sldId id="272" r:id="rId8"/>
    <p:sldId id="281" r:id="rId9"/>
    <p:sldId id="280" r:id="rId10"/>
    <p:sldId id="271" r:id="rId11"/>
    <p:sldId id="275" r:id="rId12"/>
    <p:sldId id="285" r:id="rId13"/>
    <p:sldId id="278" r:id="rId14"/>
    <p:sldId id="274" r:id="rId15"/>
    <p:sldId id="279" r:id="rId16"/>
    <p:sldId id="276" r:id="rId17"/>
    <p:sldId id="283" r:id="rId18"/>
    <p:sldId id="282" r:id="rId19"/>
    <p:sldId id="26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70" d="100"/>
          <a:sy n="70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43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2.png"/><Relationship Id="rId10" Type="http://schemas.openxmlformats.org/officeDocument/2006/relationships/image" Target="../media/image21.svg"/><Relationship Id="rId19" Type="http://schemas.openxmlformats.org/officeDocument/2006/relationships/image" Target="../media/image53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hyperlink" Target="https://github.com/dirakkk/vitrine-support-meetup/blob/main/demo-jenkins-lts/demo.webm?raw=true" TargetMode="Externa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hyperlink" Target="https://github.com/dirakkk/vitrine-support-meetup/tree/main/demo-ansible" TargetMode="External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45.png"/><Relationship Id="rId19" Type="http://schemas.openxmlformats.org/officeDocument/2006/relationships/image" Target="../media/image47.png"/><Relationship Id="rId4" Type="http://schemas.openxmlformats.org/officeDocument/2006/relationships/image" Target="../media/image19.svg"/><Relationship Id="rId9" Type="http://schemas.openxmlformats.org/officeDocument/2006/relationships/image" Target="../media/image4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une branche puis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980172" cy="4649282"/>
          </a:xfrm>
        </p:spPr>
        <p:txBody>
          <a:bodyPr/>
          <a:lstStyle/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qui a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juste une heure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atteindre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2 objectifs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: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des outils simples et puissants pour décupler votre productivité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Alors on ne va pas perdre de Temps …..</a:t>
            </a:r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279" y="3312831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  <a:latin typeface="Inter" panose="02000503000000020004" pitchFamily="50" charset="0"/>
              </a:rPr>
              <a:t>Pourquoi ces chiffres sont là ?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d’avancer plus  rapidement et avec une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opérationnels, comme le système ou l’exploitation.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les outils se sont multipliés et améliorés, devenant pilotables par des scripts que les développeurs on pu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du code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se calcule.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Il est rentable pour une tâche fortement récurrente , facilement automatisable et qui touche de nombres membre de l’équipe.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Et maintenant un script de quelques lignes peut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peu détecter des failles de sécurité lors de la compilation.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Ou encore corriger une mauvaise indentation à la volée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 plus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571363" y="1258505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571363" y="2976286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944827" y="1683465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944827" y="221171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944827" y="3625360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8F49F8CF-0700-F700-625A-3A518EA7D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9279" y="2766919"/>
            <a:ext cx="2240216" cy="22402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3D175A45-D701-20D8-5633-85D33CAC5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A38DBCB4-6F39-7DE9-C219-B3FD65A37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3213" y="801298"/>
            <a:ext cx="1452348" cy="145234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5EE35F7A-0EC0-225C-0BA7-46D3A3FAF9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8755" y="1536899"/>
            <a:ext cx="2240216" cy="224021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9F4DF38-5598-353E-EC36-FC77D444F381}"/>
              </a:ext>
            </a:extLst>
          </p:cNvPr>
          <p:cNvSpPr txBox="1"/>
          <p:nvPr/>
        </p:nvSpPr>
        <p:spPr>
          <a:xfrm>
            <a:off x="411289" y="474518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La suite , se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servire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montrer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F323D5-B013-90B9-5E21-F1640A0A2E48}"/>
              </a:ext>
            </a:extLst>
          </p:cNvPr>
          <p:cNvSpPr txBox="1"/>
          <p:nvPr/>
        </p:nvSpPr>
        <p:spPr>
          <a:xfrm>
            <a:off x="1038104" y="5216502"/>
            <a:ext cx="84080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monte la machine cible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La machine cible s’automatise avec les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Github</a:t>
            </a:r>
            <a:r>
              <a:rPr lang="fr-FR" sz="200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actions 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crée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puissance des scripts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28418"/>
            <a:ext cx="6258798" cy="44011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68B70A-BE2C-67F8-311D-453EEC37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22" y="828312"/>
            <a:ext cx="5258534" cy="24006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1ACB86-9732-DE3C-1DBC-887FE1AA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22" y="3429000"/>
            <a:ext cx="41915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5277</TotalTime>
  <Words>1356</Words>
  <Application>Microsoft Office PowerPoint</Application>
  <PresentationFormat>Grand écran</PresentationFormat>
  <Paragraphs>161</Paragraphs>
  <Slides>16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IaC sur cloud DigitalOcean (Iaas) </vt:lpstr>
      <vt:lpstr>La puissance des scripts Ansible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par composition de githubActions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49</cp:revision>
  <dcterms:created xsi:type="dcterms:W3CDTF">2024-11-27T08:46:35Z</dcterms:created>
  <dcterms:modified xsi:type="dcterms:W3CDTF">2025-01-27T17:11:39Z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